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266" r:id="rId85"/>
    <p:sldId id="402" r:id="rId86"/>
    <p:sldId id="381" r:id="rId87"/>
    <p:sldId id="264" r:id="rId88"/>
    <p:sldId id="386" r:id="rId89"/>
    <p:sldId id="267" r:id="rId90"/>
    <p:sldId id="268" r:id="rId91"/>
    <p:sldId id="269" r:id="rId92"/>
    <p:sldId id="270" r:id="rId93"/>
    <p:sldId id="271" r:id="rId94"/>
    <p:sldId id="272" r:id="rId95"/>
    <p:sldId id="38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F8CECC"/>
    <a:srgbClr val="C04F15"/>
    <a:srgbClr val="4C4CDB"/>
    <a:srgbClr val="D5E8D4"/>
    <a:srgbClr val="E1D5E7"/>
    <a:srgbClr val="9933FF"/>
    <a:srgbClr val="00994D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93A6-3AE6-8356-E624-5A23A0B1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0C37B-5340-6B9A-3BB7-2C732FE9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8967F-9F92-2649-9894-941AC275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DF35-52DA-C397-93FE-CA57CBC3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77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9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505F-B68C-041F-6141-8B66E895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D2A098F7-5143-CA32-3167-5F557E4FFE9F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5E6A-2375-57B7-BF6D-7700378B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C9D95-99F7-60F7-4EA2-27FF3C6FFD0F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32A9C-BFA5-3AA9-2508-D417F51B770D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5A762-33D9-57A7-DC08-290AE675DF33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458DBC-1A0D-2FB8-08BC-94E887F29130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D4F80-D405-270B-E8CB-DC5A4B9D38EC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5BF1FD-0693-95AD-96A1-32E9D6284B30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461C-7F6F-EFF5-F39B-ED0CB1CF2C98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C60C3-4A86-3B97-8EB4-758DB1503130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 J K 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3E7E3431-7FA7-9C47-3B34-E89345D7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4E68-14F6-EC53-1DE0-70254A30DD56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E4BA3-8239-C4AF-A2D8-DDCFB804DE1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751EB-CB67-4E0D-99D7-B52A9221D23A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77A572-D3CF-13FE-8311-3F15ECD929DD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8A33B7-F2B3-C534-29E1-345E1F7946F5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BF4E3E-6196-3E36-D511-E504FA9052FB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F902A8-B7A5-1B24-2970-3E25B71BD68D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5575675A-5A45-B363-7665-00D16C3D1BA9}"/>
              </a:ext>
            </a:extLst>
          </p:cNvPr>
          <p:cNvSpPr txBox="1"/>
          <p:nvPr/>
        </p:nvSpPr>
        <p:spPr>
          <a:xfrm>
            <a:off x="1775498" y="6140220"/>
            <a:ext cx="160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5B8CA08B-E19B-2A1C-AF05-55613654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0E94C3ED-0497-07A2-F861-C4B8506C0AD6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BC4D7E8D-B276-BFED-4AEB-F999959A42C2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F3CABDEC-D69B-AF39-633A-E33DAE3B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2B60BD5-BBEE-B356-07DF-D86243341F5D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7425602-18B9-5C5C-8C9D-652938E283C8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248E742D-9FB6-8F50-2B5C-45813962FEEE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5DD4869C-CB0A-4011-2864-D7B8F28A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FC1E7A9C-A924-18CF-B0A1-2F9490F7E92F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95F29438-FE04-F5BD-AECC-5E9EAE11178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0FF92859-C87F-7CCC-03EC-6D24457C6073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2F597CA-28A6-ECB5-119D-DABE1635E2C3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5CFFD3D-37E7-3493-4EE0-9B7B4FA31622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F34AD140-FE39-FBF6-D1A2-5587AD862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AF452CB5-5743-64C2-ACA1-6CF6121D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5971E-A71F-1024-2641-379DABB7950F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7F19F-515C-C1AD-5F8F-32A2EC3EA33A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2C855-1C87-9FB4-8521-7DC05DFB20A6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D511-BC3D-CE52-D96D-1B8D12AE80F0}"/>
              </a:ext>
            </a:extLst>
          </p:cNvPr>
          <p:cNvCxnSpPr>
            <a:cxnSpLocks/>
          </p:cNvCxnSpPr>
          <p:nvPr/>
        </p:nvCxnSpPr>
        <p:spPr>
          <a:xfrm flipV="1">
            <a:off x="4468492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45F0B-87EC-CD4C-2D65-22BF6E944615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A71E2F-AA37-0C16-682A-388328A6AC2C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2373-5167-FF8D-2378-2F2F9A33E1CC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B0169A24-9B1B-4A3F-5DB4-9C9A2FB2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E4CF3A-A96A-8C13-356B-0D3F13CD5FDB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32FD558-A485-7363-D467-2946B742FB2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468E5-0144-9A35-AE0B-485FE2A31AD1}"/>
              </a:ext>
            </a:extLst>
          </p:cNvPr>
          <p:cNvCxnSpPr>
            <a:cxnSpLocks/>
          </p:cNvCxnSpPr>
          <p:nvPr/>
        </p:nvCxnSpPr>
        <p:spPr>
          <a:xfrm flipV="1">
            <a:off x="4468492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A4C5F940-8BE2-0F76-3D44-79D89E9F86BF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CFD1B19A-B515-50C5-F221-5C9AEDC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4B4A34E5-96EE-89F1-68D3-24E81D182CD5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413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358 -3.7037E-6 C 0.05182 -3.7037E-6 0.07174 0.09561 0.07174 0.17338 L 0.07174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583 -3.7037E-6 C 0.0664 -3.7037E-6 0.09179 0.09537 0.09179 0.17292 L 0.09179 0.34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39 L 0.05573 -0.00139 C 0.08203 -0.00139 0.11458 0.09445 0.11458 0.17246 L 0.11458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10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1A06-28BF-BA68-8DF4-EC9D378C04C6}"/>
              </a:ext>
            </a:extLst>
          </p:cNvPr>
          <p:cNvCxnSpPr>
            <a:cxnSpLocks/>
          </p:cNvCxnSpPr>
          <p:nvPr/>
        </p:nvCxnSpPr>
        <p:spPr>
          <a:xfrm flipV="1">
            <a:off x="7391844" y="2267627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8" grpId="0"/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6979</TotalTime>
  <Words>3832</Words>
  <Application>Microsoft Office PowerPoint</Application>
  <PresentationFormat>Widescreen</PresentationFormat>
  <Paragraphs>1719</Paragraphs>
  <Slides>95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Tan Nguyen Duong</cp:lastModifiedBy>
  <cp:revision>73</cp:revision>
  <dcterms:created xsi:type="dcterms:W3CDTF">2024-01-18T15:07:39Z</dcterms:created>
  <dcterms:modified xsi:type="dcterms:W3CDTF">2024-03-06T22:18:49Z</dcterms:modified>
</cp:coreProperties>
</file>